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58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7"/>
    <p:restoredTop sz="95915"/>
  </p:normalViewPr>
  <p:slideViewPr>
    <p:cSldViewPr snapToGrid="0" snapToObjects="1">
      <p:cViewPr>
        <p:scale>
          <a:sx n="63" d="100"/>
          <a:sy n="63" d="100"/>
        </p:scale>
        <p:origin x="-2584" y="112"/>
      </p:cViewPr>
      <p:guideLst>
        <p:guide orient="horz" pos="336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7" d="100"/>
        <a:sy n="327" d="100"/>
      </p:scale>
      <p:origin x="0" y="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A27A8-3871-924D-9061-66851F8B76E8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9ED79-B92B-AD43-93F8-ED3571FA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9ED79-B92B-AD43-93F8-ED3571FA16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1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0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5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7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19E5-E13C-A14D-B4B4-61F9C40BE0F7}" type="datetimeFigureOut">
              <a:rPr lang="en-US" smtClean="0"/>
              <a:t>31.08.16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0F4F-2701-8146-81D6-3B4194D2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HG_Letterhead_DUBA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71" y="9834716"/>
            <a:ext cx="4469310" cy="25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HG_Letterhead_Chelse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30" y="631568"/>
            <a:ext cx="3728192" cy="1812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090554"/>
            <a:ext cx="7562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charset="0"/>
                <a:ea typeface="Times New Roman" charset="0"/>
              </a:rPr>
              <a:t>Montero</a:t>
            </a:r>
            <a:r>
              <a:rPr lang="en-US" sz="1200" dirty="0" smtClean="0">
                <a:effectLst/>
                <a:latin typeface="Calibri" charset="0"/>
                <a:ea typeface="Times New Roman" charset="0"/>
              </a:rPr>
              <a:t>, Daniel. “</a:t>
            </a:r>
            <a:r>
              <a:rPr lang="en-US" sz="1200" dirty="0" smtClean="0">
                <a:latin typeface="Calibri" charset="0"/>
                <a:ea typeface="Times New Roman" charset="0"/>
              </a:rPr>
              <a:t>Arte y </a:t>
            </a:r>
            <a:r>
              <a:rPr lang="en-US" sz="1200" dirty="0" err="1" smtClean="0">
                <a:latin typeface="Calibri" charset="0"/>
                <a:ea typeface="Times New Roman" charset="0"/>
              </a:rPr>
              <a:t>migrac</a:t>
            </a:r>
            <a:r>
              <a:rPr lang="en-US" sz="1200" dirty="0" err="1" smtClean="0">
                <a:latin typeface="Calibri" charset="0"/>
                <a:ea typeface="Times New Roman" charset="0"/>
              </a:rPr>
              <a:t>íon</a:t>
            </a:r>
            <a:r>
              <a:rPr lang="en-US" sz="1200" dirty="0" smtClean="0">
                <a:effectLst/>
                <a:latin typeface="Calibri" charset="0"/>
                <a:ea typeface="Times New Roman" charset="0"/>
              </a:rPr>
              <a:t>. La </a:t>
            </a:r>
            <a:r>
              <a:rPr lang="en-US" sz="1200" dirty="0" err="1" smtClean="0">
                <a:latin typeface="Calibri" charset="0"/>
                <a:ea typeface="Times New Roman" charset="0"/>
              </a:rPr>
              <a:t>m</a:t>
            </a:r>
            <a:r>
              <a:rPr lang="en-US" sz="1200" dirty="0" err="1" smtClean="0">
                <a:effectLst/>
                <a:latin typeface="Calibri" charset="0"/>
                <a:ea typeface="Times New Roman" charset="0"/>
              </a:rPr>
              <a:t>igrac</a:t>
            </a:r>
            <a:r>
              <a:rPr lang="en-US" sz="1200" dirty="0" err="1" smtClean="0">
                <a:effectLst/>
                <a:latin typeface="Calibri" charset="0"/>
                <a:ea typeface="Times New Roman" charset="0"/>
              </a:rPr>
              <a:t>íon</a:t>
            </a:r>
            <a:r>
              <a:rPr lang="en-US" sz="1200" dirty="0" smtClean="0">
                <a:effectLst/>
                <a:latin typeface="Calibri" charset="0"/>
                <a:ea typeface="Times New Roman" charset="0"/>
              </a:rPr>
              <a:t> </a:t>
            </a:r>
            <a:r>
              <a:rPr lang="en-US" sz="1200" dirty="0" err="1" smtClean="0">
                <a:effectLst/>
                <a:latin typeface="Calibri" charset="0"/>
                <a:ea typeface="Times New Roman" charset="0"/>
              </a:rPr>
              <a:t>como</a:t>
            </a:r>
            <a:r>
              <a:rPr lang="en-US" sz="1200" dirty="0" smtClean="0">
                <a:effectLst/>
                <a:latin typeface="Calibri" charset="0"/>
                <a:ea typeface="Times New Roman" charset="0"/>
              </a:rPr>
              <a:t> </a:t>
            </a:r>
            <a:r>
              <a:rPr lang="en-US" sz="1200" dirty="0" err="1" smtClean="0">
                <a:effectLst/>
                <a:latin typeface="Calibri" charset="0"/>
                <a:ea typeface="Times New Roman" charset="0"/>
              </a:rPr>
              <a:t>condicíon</a:t>
            </a:r>
            <a:r>
              <a:rPr lang="en-US" sz="1200" dirty="0" smtClean="0">
                <a:effectLst/>
                <a:latin typeface="Calibri" charset="0"/>
                <a:ea typeface="Times New Roman" charset="0"/>
              </a:rPr>
              <a:t> de la </a:t>
            </a:r>
            <a:r>
              <a:rPr lang="en-US" sz="1200" dirty="0" err="1" smtClean="0">
                <a:effectLst/>
                <a:latin typeface="Calibri" charset="0"/>
                <a:ea typeface="Times New Roman" charset="0"/>
              </a:rPr>
              <a:t>existencia</a:t>
            </a:r>
            <a:r>
              <a:rPr lang="en-US" sz="1200" dirty="0" smtClean="0">
                <a:effectLst/>
                <a:latin typeface="Calibri" charset="0"/>
                <a:ea typeface="Times New Roman" charset="0"/>
              </a:rPr>
              <a:t>. </a:t>
            </a:r>
            <a:r>
              <a:rPr lang="en-US" sz="1200" dirty="0" smtClean="0">
                <a:effectLst/>
                <a:latin typeface="Calibri" charset="0"/>
                <a:ea typeface="Times New Roman" charset="0"/>
              </a:rPr>
              <a:t>” </a:t>
            </a:r>
          </a:p>
          <a:p>
            <a:pPr algn="ctr"/>
            <a:r>
              <a:rPr lang="en-US" sz="1200" i="1" dirty="0" err="1" smtClean="0">
                <a:effectLst/>
                <a:latin typeface="Calibri" charset="0"/>
                <a:ea typeface="Times New Roman" charset="0"/>
              </a:rPr>
              <a:t>Revist</a:t>
            </a:r>
            <a:r>
              <a:rPr lang="en-US" sz="1200" i="1" dirty="0" err="1" smtClean="0">
                <a:latin typeface="Calibri" charset="0"/>
                <a:ea typeface="Times New Roman" charset="0"/>
              </a:rPr>
              <a:t>a</a:t>
            </a:r>
            <a:r>
              <a:rPr lang="en-US" sz="1200" i="1" dirty="0" smtClean="0">
                <a:latin typeface="Calibri" charset="0"/>
                <a:ea typeface="Times New Roman" charset="0"/>
              </a:rPr>
              <a:t> </a:t>
            </a:r>
            <a:r>
              <a:rPr lang="en-US" sz="1200" i="1" dirty="0" err="1" smtClean="0">
                <a:latin typeface="Calibri" charset="0"/>
                <a:ea typeface="Times New Roman" charset="0"/>
              </a:rPr>
              <a:t>C</a:t>
            </a:r>
            <a:r>
              <a:rPr lang="en-US" sz="1200" i="1" dirty="0" err="1" smtClean="0">
                <a:latin typeface="Calibri" charset="0"/>
                <a:ea typeface="Times New Roman" charset="0"/>
              </a:rPr>
              <a:t>ódigo</a:t>
            </a:r>
            <a:r>
              <a:rPr lang="en-US" sz="1200" i="1" dirty="0" smtClean="0">
                <a:effectLst/>
                <a:latin typeface="Calibri" charset="0"/>
                <a:ea typeface="Times New Roman" charset="0"/>
              </a:rPr>
              <a:t> </a:t>
            </a:r>
            <a:r>
              <a:rPr lang="en-US" sz="1200" dirty="0" smtClean="0">
                <a:effectLst/>
                <a:latin typeface="Calibri" charset="0"/>
                <a:ea typeface="Times New Roman" charset="0"/>
              </a:rPr>
              <a:t>(August – September, 2016)</a:t>
            </a:r>
            <a:r>
              <a:rPr lang="en-US" sz="1200" dirty="0" smtClean="0">
                <a:effectLst/>
                <a:latin typeface="Calibri" charset="0"/>
                <a:ea typeface="Times New Roman" charset="0"/>
              </a:rPr>
              <a:t>.</a:t>
            </a:r>
            <a:endParaRPr lang="en-US" sz="12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3" name="Изображение 2" descr="Screen Shot 2016-08-31 at 13.10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10" y="1552219"/>
            <a:ext cx="1363095" cy="444698"/>
          </a:xfrm>
          <a:prstGeom prst="rect">
            <a:avLst/>
          </a:prstGeom>
        </p:spPr>
      </p:pic>
      <p:pic>
        <p:nvPicPr>
          <p:cNvPr id="9" name="Изображение 8" descr="Screen Shot 2016-08-31 at 13.14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01" y="2091420"/>
            <a:ext cx="2687981" cy="1994107"/>
          </a:xfrm>
          <a:prstGeom prst="rect">
            <a:avLst/>
          </a:prstGeom>
        </p:spPr>
      </p:pic>
      <p:pic>
        <p:nvPicPr>
          <p:cNvPr id="10" name="Изображение 9" descr="Screen Shot 2016-08-31 at 13.14.4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94" y="4277071"/>
            <a:ext cx="3297675" cy="679421"/>
          </a:xfrm>
          <a:prstGeom prst="rect">
            <a:avLst/>
          </a:prstGeom>
        </p:spPr>
      </p:pic>
      <p:pic>
        <p:nvPicPr>
          <p:cNvPr id="11" name="Изображение 10" descr="Screen Shot 2016-08-31 at 13.00.3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87" y="5314528"/>
            <a:ext cx="56515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HG_Letterhead_Chelse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30" y="631568"/>
            <a:ext cx="3728192" cy="18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HG_Letterhead_DUBA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71" y="9834716"/>
            <a:ext cx="4469310" cy="25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6" descr="Screen Shot 2016-08-31 at 13.00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5" y="1378867"/>
            <a:ext cx="5651500" cy="3657600"/>
          </a:xfrm>
          <a:prstGeom prst="rect">
            <a:avLst/>
          </a:prstGeom>
        </p:spPr>
      </p:pic>
      <p:pic>
        <p:nvPicPr>
          <p:cNvPr id="8" name="Изображение 7" descr="Screen Shot 2016-08-31 at 13.00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5" y="5481882"/>
            <a:ext cx="56642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2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29</Words>
  <Application>Microsoft Macintosh PowerPoint</Application>
  <PresentationFormat>Другой</PresentationFormat>
  <Paragraphs>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Lili</cp:lastModifiedBy>
  <cp:revision>6</cp:revision>
  <cp:lastPrinted>2015-11-28T11:18:27Z</cp:lastPrinted>
  <dcterms:created xsi:type="dcterms:W3CDTF">2015-11-28T11:07:43Z</dcterms:created>
  <dcterms:modified xsi:type="dcterms:W3CDTF">2016-08-31T17:20:47Z</dcterms:modified>
</cp:coreProperties>
</file>