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6" r:id="rId2"/>
    <p:sldId id="258" r:id="rId3"/>
  </p:sldIdLst>
  <p:sldSz cx="7562850" cy="1068863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07"/>
    <p:restoredTop sz="95915"/>
  </p:normalViewPr>
  <p:slideViewPr>
    <p:cSldViewPr snapToGrid="0" snapToObjects="1">
      <p:cViewPr>
        <p:scale>
          <a:sx n="63" d="100"/>
          <a:sy n="63" d="100"/>
        </p:scale>
        <p:origin x="-2584" y="112"/>
      </p:cViewPr>
      <p:guideLst>
        <p:guide orient="horz" pos="3366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27" d="100"/>
        <a:sy n="327" d="100"/>
      </p:scale>
      <p:origin x="0" y="4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A27A8-3871-924D-9061-66851F8B76E8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9ED79-B92B-AD43-93F8-ED3571FA1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53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9ED79-B92B-AD43-93F8-ED3571FA16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15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214" y="1749275"/>
            <a:ext cx="6428423" cy="3721230"/>
          </a:xfrm>
        </p:spPr>
        <p:txBody>
          <a:bodyPr anchor="b"/>
          <a:lstStyle>
            <a:lvl1pPr algn="ctr">
              <a:defRPr sz="496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5356" y="5614010"/>
            <a:ext cx="5672138" cy="2580613"/>
          </a:xfrm>
        </p:spPr>
        <p:txBody>
          <a:bodyPr/>
          <a:lstStyle>
            <a:lvl1pPr marL="0" indent="0" algn="ctr">
              <a:buNone/>
              <a:defRPr sz="1985"/>
            </a:lvl1pPr>
            <a:lvl2pPr marL="378150" indent="0" algn="ctr">
              <a:buNone/>
              <a:defRPr sz="1654"/>
            </a:lvl2pPr>
            <a:lvl3pPr marL="756300" indent="0" algn="ctr">
              <a:buNone/>
              <a:defRPr sz="1489"/>
            </a:lvl3pPr>
            <a:lvl4pPr marL="1134450" indent="0" algn="ctr">
              <a:buNone/>
              <a:defRPr sz="1323"/>
            </a:lvl4pPr>
            <a:lvl5pPr marL="1512600" indent="0" algn="ctr">
              <a:buNone/>
              <a:defRPr sz="1323"/>
            </a:lvl5pPr>
            <a:lvl6pPr marL="1890751" indent="0" algn="ctr">
              <a:buNone/>
              <a:defRPr sz="1323"/>
            </a:lvl6pPr>
            <a:lvl7pPr marL="2268901" indent="0" algn="ctr">
              <a:buNone/>
              <a:defRPr sz="1323"/>
            </a:lvl7pPr>
            <a:lvl8pPr marL="2647051" indent="0" algn="ctr">
              <a:buNone/>
              <a:defRPr sz="1323"/>
            </a:lvl8pPr>
            <a:lvl9pPr marL="3025201" indent="0" algn="ctr">
              <a:buNone/>
              <a:defRPr sz="132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2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3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12165" y="569071"/>
            <a:ext cx="1630740" cy="90581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946" y="569071"/>
            <a:ext cx="4797683" cy="90581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17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04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007" y="2664740"/>
            <a:ext cx="6522958" cy="4446176"/>
          </a:xfrm>
        </p:spPr>
        <p:txBody>
          <a:bodyPr anchor="b"/>
          <a:lstStyle>
            <a:lvl1pPr>
              <a:defRPr sz="496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007" y="7152978"/>
            <a:ext cx="6522958" cy="2338139"/>
          </a:xfrm>
        </p:spPr>
        <p:txBody>
          <a:bodyPr/>
          <a:lstStyle>
            <a:lvl1pPr marL="0" indent="0">
              <a:buNone/>
              <a:defRPr sz="1985">
                <a:solidFill>
                  <a:schemeClr val="tx1"/>
                </a:solidFill>
              </a:defRPr>
            </a:lvl1pPr>
            <a:lvl2pPr marL="37815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300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4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60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75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90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705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520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22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946" y="2845355"/>
            <a:ext cx="3214211" cy="678184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8693" y="2845355"/>
            <a:ext cx="3214211" cy="678184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50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931" y="569073"/>
            <a:ext cx="6522958" cy="20659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932" y="2620202"/>
            <a:ext cx="3199440" cy="1284120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8150" indent="0">
              <a:buNone/>
              <a:defRPr sz="1654" b="1"/>
            </a:lvl2pPr>
            <a:lvl3pPr marL="756300" indent="0">
              <a:buNone/>
              <a:defRPr sz="1489" b="1"/>
            </a:lvl3pPr>
            <a:lvl4pPr marL="1134450" indent="0">
              <a:buNone/>
              <a:defRPr sz="1323" b="1"/>
            </a:lvl4pPr>
            <a:lvl5pPr marL="1512600" indent="0">
              <a:buNone/>
              <a:defRPr sz="1323" b="1"/>
            </a:lvl5pPr>
            <a:lvl6pPr marL="1890751" indent="0">
              <a:buNone/>
              <a:defRPr sz="1323" b="1"/>
            </a:lvl6pPr>
            <a:lvl7pPr marL="2268901" indent="0">
              <a:buNone/>
              <a:defRPr sz="1323" b="1"/>
            </a:lvl7pPr>
            <a:lvl8pPr marL="2647051" indent="0">
              <a:buNone/>
              <a:defRPr sz="1323" b="1"/>
            </a:lvl8pPr>
            <a:lvl9pPr marL="3025201" indent="0">
              <a:buNone/>
              <a:defRPr sz="132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932" y="3904322"/>
            <a:ext cx="3199440" cy="57426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8693" y="2620202"/>
            <a:ext cx="3215196" cy="1284120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8150" indent="0">
              <a:buNone/>
              <a:defRPr sz="1654" b="1"/>
            </a:lvl2pPr>
            <a:lvl3pPr marL="756300" indent="0">
              <a:buNone/>
              <a:defRPr sz="1489" b="1"/>
            </a:lvl3pPr>
            <a:lvl4pPr marL="1134450" indent="0">
              <a:buNone/>
              <a:defRPr sz="1323" b="1"/>
            </a:lvl4pPr>
            <a:lvl5pPr marL="1512600" indent="0">
              <a:buNone/>
              <a:defRPr sz="1323" b="1"/>
            </a:lvl5pPr>
            <a:lvl6pPr marL="1890751" indent="0">
              <a:buNone/>
              <a:defRPr sz="1323" b="1"/>
            </a:lvl6pPr>
            <a:lvl7pPr marL="2268901" indent="0">
              <a:buNone/>
              <a:defRPr sz="1323" b="1"/>
            </a:lvl7pPr>
            <a:lvl8pPr marL="2647051" indent="0">
              <a:buNone/>
              <a:defRPr sz="1323" b="1"/>
            </a:lvl8pPr>
            <a:lvl9pPr marL="3025201" indent="0">
              <a:buNone/>
              <a:defRPr sz="132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8693" y="3904322"/>
            <a:ext cx="3215196" cy="57426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5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36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7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931" y="712576"/>
            <a:ext cx="2439216" cy="2494016"/>
          </a:xfrm>
        </p:spPr>
        <p:txBody>
          <a:bodyPr anchor="b"/>
          <a:lstStyle>
            <a:lvl1pPr>
              <a:defRPr sz="264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5196" y="1538968"/>
            <a:ext cx="3828693" cy="7595861"/>
          </a:xfrm>
        </p:spPr>
        <p:txBody>
          <a:bodyPr/>
          <a:lstStyle>
            <a:lvl1pPr>
              <a:defRPr sz="2647"/>
            </a:lvl1pPr>
            <a:lvl2pPr>
              <a:defRPr sz="2316"/>
            </a:lvl2pPr>
            <a:lvl3pPr>
              <a:defRPr sz="1985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931" y="3206592"/>
            <a:ext cx="2439216" cy="5940607"/>
          </a:xfrm>
        </p:spPr>
        <p:txBody>
          <a:bodyPr/>
          <a:lstStyle>
            <a:lvl1pPr marL="0" indent="0">
              <a:buNone/>
              <a:defRPr sz="1323"/>
            </a:lvl1pPr>
            <a:lvl2pPr marL="378150" indent="0">
              <a:buNone/>
              <a:defRPr sz="1158"/>
            </a:lvl2pPr>
            <a:lvl3pPr marL="756300" indent="0">
              <a:buNone/>
              <a:defRPr sz="993"/>
            </a:lvl3pPr>
            <a:lvl4pPr marL="1134450" indent="0">
              <a:buNone/>
              <a:defRPr sz="827"/>
            </a:lvl4pPr>
            <a:lvl5pPr marL="1512600" indent="0">
              <a:buNone/>
              <a:defRPr sz="827"/>
            </a:lvl5pPr>
            <a:lvl6pPr marL="1890751" indent="0">
              <a:buNone/>
              <a:defRPr sz="827"/>
            </a:lvl6pPr>
            <a:lvl7pPr marL="2268901" indent="0">
              <a:buNone/>
              <a:defRPr sz="827"/>
            </a:lvl7pPr>
            <a:lvl8pPr marL="2647051" indent="0">
              <a:buNone/>
              <a:defRPr sz="827"/>
            </a:lvl8pPr>
            <a:lvl9pPr marL="3025201" indent="0">
              <a:buNone/>
              <a:defRPr sz="82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2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931" y="712576"/>
            <a:ext cx="2439216" cy="2494016"/>
          </a:xfrm>
        </p:spPr>
        <p:txBody>
          <a:bodyPr anchor="b"/>
          <a:lstStyle>
            <a:lvl1pPr>
              <a:defRPr sz="264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5196" y="1538968"/>
            <a:ext cx="3828693" cy="7595861"/>
          </a:xfrm>
        </p:spPr>
        <p:txBody>
          <a:bodyPr anchor="t"/>
          <a:lstStyle>
            <a:lvl1pPr marL="0" indent="0">
              <a:buNone/>
              <a:defRPr sz="2647"/>
            </a:lvl1pPr>
            <a:lvl2pPr marL="378150" indent="0">
              <a:buNone/>
              <a:defRPr sz="2316"/>
            </a:lvl2pPr>
            <a:lvl3pPr marL="756300" indent="0">
              <a:buNone/>
              <a:defRPr sz="1985"/>
            </a:lvl3pPr>
            <a:lvl4pPr marL="1134450" indent="0">
              <a:buNone/>
              <a:defRPr sz="1654"/>
            </a:lvl4pPr>
            <a:lvl5pPr marL="1512600" indent="0">
              <a:buNone/>
              <a:defRPr sz="1654"/>
            </a:lvl5pPr>
            <a:lvl6pPr marL="1890751" indent="0">
              <a:buNone/>
              <a:defRPr sz="1654"/>
            </a:lvl6pPr>
            <a:lvl7pPr marL="2268901" indent="0">
              <a:buNone/>
              <a:defRPr sz="1654"/>
            </a:lvl7pPr>
            <a:lvl8pPr marL="2647051" indent="0">
              <a:buNone/>
              <a:defRPr sz="1654"/>
            </a:lvl8pPr>
            <a:lvl9pPr marL="3025201" indent="0">
              <a:buNone/>
              <a:defRPr sz="1654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931" y="3206592"/>
            <a:ext cx="2439216" cy="5940607"/>
          </a:xfrm>
        </p:spPr>
        <p:txBody>
          <a:bodyPr/>
          <a:lstStyle>
            <a:lvl1pPr marL="0" indent="0">
              <a:buNone/>
              <a:defRPr sz="1323"/>
            </a:lvl1pPr>
            <a:lvl2pPr marL="378150" indent="0">
              <a:buNone/>
              <a:defRPr sz="1158"/>
            </a:lvl2pPr>
            <a:lvl3pPr marL="756300" indent="0">
              <a:buNone/>
              <a:defRPr sz="993"/>
            </a:lvl3pPr>
            <a:lvl4pPr marL="1134450" indent="0">
              <a:buNone/>
              <a:defRPr sz="827"/>
            </a:lvl4pPr>
            <a:lvl5pPr marL="1512600" indent="0">
              <a:buNone/>
              <a:defRPr sz="827"/>
            </a:lvl5pPr>
            <a:lvl6pPr marL="1890751" indent="0">
              <a:buNone/>
              <a:defRPr sz="827"/>
            </a:lvl6pPr>
            <a:lvl7pPr marL="2268901" indent="0">
              <a:buNone/>
              <a:defRPr sz="827"/>
            </a:lvl7pPr>
            <a:lvl8pPr marL="2647051" indent="0">
              <a:buNone/>
              <a:defRPr sz="827"/>
            </a:lvl8pPr>
            <a:lvl9pPr marL="3025201" indent="0">
              <a:buNone/>
              <a:defRPr sz="82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3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946" y="569073"/>
            <a:ext cx="6522958" cy="2065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946" y="2845355"/>
            <a:ext cx="6522958" cy="6781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946" y="9906786"/>
            <a:ext cx="1701641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19E5-E13C-A14D-B4B4-61F9C40BE0F7}" type="datetimeFigureOut">
              <a:rPr lang="en-US" smtClean="0"/>
              <a:t>31.08.16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5194" y="9906786"/>
            <a:ext cx="2552462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1263" y="9906786"/>
            <a:ext cx="1701641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90F4F-2701-8146-81D6-3B4194D2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0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6300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75" indent="-189075" algn="l" defTabSz="75630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6" kern="1200">
          <a:solidFill>
            <a:schemeClr val="tx1"/>
          </a:solidFill>
          <a:latin typeface="+mn-lt"/>
          <a:ea typeface="+mn-ea"/>
          <a:cs typeface="+mn-cs"/>
        </a:defRPr>
      </a:lvl1pPr>
      <a:lvl2pPr marL="567225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5375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525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67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82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97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612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4276" indent="-189075" algn="l" defTabSz="756300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15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30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45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600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751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901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7051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5201" algn="l" defTabSz="756300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HG_Letterhead_DUBA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771" y="9834716"/>
            <a:ext cx="4469310" cy="25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LHG_Letterhead_Chelse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330" y="631568"/>
            <a:ext cx="3728192" cy="1812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0" y="1090554"/>
            <a:ext cx="7562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latin typeface="Calibri" charset="0"/>
                <a:ea typeface="Times New Roman" charset="0"/>
              </a:rPr>
              <a:t>Montero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, Daniel. “</a:t>
            </a:r>
            <a:r>
              <a:rPr lang="en-US" sz="1200" dirty="0" smtClean="0">
                <a:latin typeface="Calibri" charset="0"/>
                <a:ea typeface="Times New Roman" charset="0"/>
              </a:rPr>
              <a:t>Arte y </a:t>
            </a:r>
            <a:r>
              <a:rPr lang="en-US" sz="1200" dirty="0" err="1" smtClean="0">
                <a:latin typeface="Calibri" charset="0"/>
                <a:ea typeface="Times New Roman" charset="0"/>
              </a:rPr>
              <a:t>migrac</a:t>
            </a:r>
            <a:r>
              <a:rPr lang="en-US" sz="1200" dirty="0" err="1" smtClean="0">
                <a:latin typeface="Calibri" charset="0"/>
                <a:ea typeface="Times New Roman" charset="0"/>
              </a:rPr>
              <a:t>íon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. La </a:t>
            </a:r>
            <a:r>
              <a:rPr lang="en-US" sz="1200" dirty="0" err="1" smtClean="0">
                <a:latin typeface="Calibri" charset="0"/>
                <a:ea typeface="Times New Roman" charset="0"/>
              </a:rPr>
              <a:t>m</a:t>
            </a:r>
            <a:r>
              <a:rPr lang="en-US" sz="1200" dirty="0" err="1" smtClean="0">
                <a:effectLst/>
                <a:latin typeface="Calibri" charset="0"/>
                <a:ea typeface="Times New Roman" charset="0"/>
              </a:rPr>
              <a:t>igrac</a:t>
            </a:r>
            <a:r>
              <a:rPr lang="en-US" sz="1200" dirty="0" err="1" smtClean="0">
                <a:effectLst/>
                <a:latin typeface="Calibri" charset="0"/>
                <a:ea typeface="Times New Roman" charset="0"/>
              </a:rPr>
              <a:t>íon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 </a:t>
            </a:r>
            <a:r>
              <a:rPr lang="en-US" sz="1200" dirty="0" err="1" smtClean="0">
                <a:effectLst/>
                <a:latin typeface="Calibri" charset="0"/>
                <a:ea typeface="Times New Roman" charset="0"/>
              </a:rPr>
              <a:t>como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 </a:t>
            </a:r>
            <a:r>
              <a:rPr lang="en-US" sz="1200" dirty="0" err="1" smtClean="0">
                <a:effectLst/>
                <a:latin typeface="Calibri" charset="0"/>
                <a:ea typeface="Times New Roman" charset="0"/>
              </a:rPr>
              <a:t>condicíon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 de la </a:t>
            </a:r>
            <a:r>
              <a:rPr lang="en-US" sz="1200" dirty="0" err="1" smtClean="0">
                <a:effectLst/>
                <a:latin typeface="Calibri" charset="0"/>
                <a:ea typeface="Times New Roman" charset="0"/>
              </a:rPr>
              <a:t>existencia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. 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” </a:t>
            </a:r>
          </a:p>
          <a:p>
            <a:pPr algn="ctr"/>
            <a:r>
              <a:rPr lang="en-US" sz="1200" i="1" dirty="0" err="1" smtClean="0">
                <a:effectLst/>
                <a:latin typeface="Calibri" charset="0"/>
                <a:ea typeface="Times New Roman" charset="0"/>
              </a:rPr>
              <a:t>Revist</a:t>
            </a:r>
            <a:r>
              <a:rPr lang="en-US" sz="1200" i="1" dirty="0" err="1" smtClean="0">
                <a:latin typeface="Calibri" charset="0"/>
                <a:ea typeface="Times New Roman" charset="0"/>
              </a:rPr>
              <a:t>a</a:t>
            </a:r>
            <a:r>
              <a:rPr lang="en-US" sz="1200" i="1" dirty="0" smtClean="0">
                <a:latin typeface="Calibri" charset="0"/>
                <a:ea typeface="Times New Roman" charset="0"/>
              </a:rPr>
              <a:t> </a:t>
            </a:r>
            <a:r>
              <a:rPr lang="en-US" sz="1200" i="1" dirty="0" err="1" smtClean="0">
                <a:latin typeface="Calibri" charset="0"/>
                <a:ea typeface="Times New Roman" charset="0"/>
              </a:rPr>
              <a:t>C</a:t>
            </a:r>
            <a:r>
              <a:rPr lang="en-US" sz="1200" i="1" dirty="0" err="1" smtClean="0">
                <a:latin typeface="Calibri" charset="0"/>
                <a:ea typeface="Times New Roman" charset="0"/>
              </a:rPr>
              <a:t>ódigo</a:t>
            </a:r>
            <a:r>
              <a:rPr lang="en-US" sz="1200" i="1" dirty="0" smtClean="0">
                <a:effectLst/>
                <a:latin typeface="Calibri" charset="0"/>
                <a:ea typeface="Times New Roman" charset="0"/>
              </a:rPr>
              <a:t> 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(August – September, 2016)</a:t>
            </a:r>
            <a:r>
              <a:rPr lang="en-US" sz="1200" dirty="0" smtClean="0">
                <a:effectLst/>
                <a:latin typeface="Calibri" charset="0"/>
                <a:ea typeface="Times New Roman" charset="0"/>
              </a:rPr>
              <a:t>.</a:t>
            </a:r>
            <a:endParaRPr lang="en-US" sz="1200" dirty="0">
              <a:effectLst/>
              <a:latin typeface="Times New Roman" charset="0"/>
              <a:ea typeface="Times New Roman" charset="0"/>
            </a:endParaRPr>
          </a:p>
        </p:txBody>
      </p:sp>
      <p:pic>
        <p:nvPicPr>
          <p:cNvPr id="3" name="Изображение 2" descr="Screen Shot 2016-08-31 at 13.10.2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310" y="1552219"/>
            <a:ext cx="1363095" cy="444698"/>
          </a:xfrm>
          <a:prstGeom prst="rect">
            <a:avLst/>
          </a:prstGeom>
        </p:spPr>
      </p:pic>
      <p:pic>
        <p:nvPicPr>
          <p:cNvPr id="9" name="Изображение 8" descr="Screen Shot 2016-08-31 at 13.14.2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501" y="2091420"/>
            <a:ext cx="2687981" cy="1994107"/>
          </a:xfrm>
          <a:prstGeom prst="rect">
            <a:avLst/>
          </a:prstGeom>
        </p:spPr>
      </p:pic>
      <p:pic>
        <p:nvPicPr>
          <p:cNvPr id="10" name="Изображение 9" descr="Screen Shot 2016-08-31 at 13.14.49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494" y="4277071"/>
            <a:ext cx="3297675" cy="679421"/>
          </a:xfrm>
          <a:prstGeom prst="rect">
            <a:avLst/>
          </a:prstGeom>
        </p:spPr>
      </p:pic>
      <p:pic>
        <p:nvPicPr>
          <p:cNvPr id="11" name="Изображение 10" descr="Screen Shot 2016-08-31 at 13.00.30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87" y="5314528"/>
            <a:ext cx="56515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HG_Letterhead_Chelse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330" y="631568"/>
            <a:ext cx="3728192" cy="181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HG_Letterhead_DUBA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771" y="9834716"/>
            <a:ext cx="4469310" cy="25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Изображение 6" descr="Screen Shot 2016-08-31 at 13.00.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65" y="1378867"/>
            <a:ext cx="5651500" cy="3657600"/>
          </a:xfrm>
          <a:prstGeom prst="rect">
            <a:avLst/>
          </a:prstGeom>
        </p:spPr>
      </p:pic>
      <p:pic>
        <p:nvPicPr>
          <p:cNvPr id="8" name="Изображение 7" descr="Screen Shot 2016-08-31 at 13.00.4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65" y="5481882"/>
            <a:ext cx="56642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23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29</Words>
  <Application>Microsoft Macintosh PowerPoint</Application>
  <PresentationFormat>Другой</PresentationFormat>
  <Paragraphs>3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Lili</cp:lastModifiedBy>
  <cp:revision>6</cp:revision>
  <cp:lastPrinted>2015-11-28T11:18:27Z</cp:lastPrinted>
  <dcterms:created xsi:type="dcterms:W3CDTF">2015-11-28T11:07:43Z</dcterms:created>
  <dcterms:modified xsi:type="dcterms:W3CDTF">2016-08-31T17:20:47Z</dcterms:modified>
</cp:coreProperties>
</file>